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notesSlides/notesSlide3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2"/>
  </p:notesMasterIdLst>
  <p:handoutMasterIdLst>
    <p:handoutMasterId r:id="rId83"/>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35" r:id="rId61"/>
    <p:sldId id="620" r:id="rId62"/>
    <p:sldId id="621" r:id="rId63"/>
    <p:sldId id="622" r:id="rId64"/>
    <p:sldId id="623" r:id="rId65"/>
    <p:sldId id="624" r:id="rId66"/>
    <p:sldId id="627" r:id="rId67"/>
    <p:sldId id="564" r:id="rId68"/>
    <p:sldId id="581" r:id="rId69"/>
    <p:sldId id="588" r:id="rId70"/>
    <p:sldId id="589" r:id="rId71"/>
    <p:sldId id="590" r:id="rId72"/>
    <p:sldId id="566" r:id="rId73"/>
    <p:sldId id="586" r:id="rId74"/>
    <p:sldId id="582" r:id="rId75"/>
    <p:sldId id="541" r:id="rId76"/>
    <p:sldId id="542" r:id="rId77"/>
    <p:sldId id="538" r:id="rId78"/>
    <p:sldId id="592" r:id="rId79"/>
    <p:sldId id="429" r:id="rId80"/>
    <p:sldId id="473" r:id="rId81"/>
  </p:sldIdLst>
  <p:sldSz cx="9144000" cy="6858000" type="screen4x3"/>
  <p:notesSz cx="7099300" cy="10234613"/>
  <p:embeddedFontLst>
    <p:embeddedFont>
      <p:font typeface="Candara" panose="020E0502030303020204" pitchFamily="34" charset="0"/>
      <p:regular r:id="rId84"/>
      <p:bold r:id="rId85"/>
      <p:italic r:id="rId86"/>
      <p:boldItalic r:id="rId87"/>
    </p:embeddedFont>
    <p:embeddedFont>
      <p:font typeface="GreekC" panose="020B0604020202020204" charset="0"/>
      <p:regular r:id="rId88"/>
    </p:embeddedFont>
    <p:embeddedFont>
      <p:font typeface="Cambria Math" panose="02040503050406030204" pitchFamily="18" charset="0"/>
      <p:regular r:id="rId89"/>
    </p:embeddedFont>
    <p:embeddedFont>
      <p:font typeface="Century Gothic" panose="020B0502020202020204" pitchFamily="34" charset="0"/>
      <p:regular r:id="rId90"/>
      <p:bold r:id="rId91"/>
      <p:italic r:id="rId92"/>
      <p:boldItalic r:id="rId93"/>
    </p:embeddedFont>
    <p:embeddedFont>
      <p:font typeface="Times" panose="02020603050405020304" pitchFamily="18" charset="0"/>
      <p:regular r:id="rId94"/>
      <p:bold r:id="rId95"/>
      <p:italic r:id="rId96"/>
      <p:boldItalic r:id="rId97"/>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2" d="100"/>
          <a:sy n="72" d="100"/>
        </p:scale>
        <p:origin x="1310"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59</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61</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76</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77</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78</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2.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1.png"/><Relationship Id="rId2" Type="http://schemas.openxmlformats.org/officeDocument/2006/relationships/tags" Target="../tags/tag7.xml"/><Relationship Id="rId16"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20.png"/><Relationship Id="rId5" Type="http://schemas.openxmlformats.org/officeDocument/2006/relationships/tags" Target="../tags/tag10.xml"/><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37.wmf"/><Relationship Id="rId18" Type="http://schemas.openxmlformats.org/officeDocument/2006/relationships/image" Target="../media/image42.png"/><Relationship Id="rId3" Type="http://schemas.openxmlformats.org/officeDocument/2006/relationships/tags" Target="../tags/tag18.xml"/><Relationship Id="rId21" Type="http://schemas.openxmlformats.org/officeDocument/2006/relationships/image" Target="../media/image44.png"/><Relationship Id="rId7" Type="http://schemas.openxmlformats.org/officeDocument/2006/relationships/tags" Target="../tags/tag22.xml"/><Relationship Id="rId12" Type="http://schemas.openxmlformats.org/officeDocument/2006/relationships/oleObject" Target="../embeddings/oleObject1.bin"/><Relationship Id="rId17" Type="http://schemas.openxmlformats.org/officeDocument/2006/relationships/image" Target="../media/image41.png"/><Relationship Id="rId2" Type="http://schemas.openxmlformats.org/officeDocument/2006/relationships/tags" Target="../tags/tag17.xml"/><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tags" Target="../tags/tag21.xml"/><Relationship Id="rId11" Type="http://schemas.openxmlformats.org/officeDocument/2006/relationships/notesSlide" Target="../notesSlides/notesSlide20.xml"/><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5.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6.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5.xml"/><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image" Target="../media/image49.png"/><Relationship Id="rId5" Type="http://schemas.openxmlformats.org/officeDocument/2006/relationships/tags" Target="../tags/tag28.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7.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2.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31.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4.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3.xml"/><Relationship Id="rId9" Type="http://schemas.openxmlformats.org/officeDocument/2006/relationships/oleObject" Target="../embeddings/oleObject3.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6.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0.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3.png"/><Relationship Id="rId5" Type="http://schemas.openxmlformats.org/officeDocument/2006/relationships/tags" Target="../tags/tag42.xml"/><Relationship Id="rId10" Type="http://schemas.openxmlformats.org/officeDocument/2006/relationships/image" Target="../media/image72.png"/><Relationship Id="rId4" Type="http://schemas.openxmlformats.org/officeDocument/2006/relationships/tags" Target="../tags/tag41.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5.xml"/><Relationship Id="rId16" Type="http://schemas.openxmlformats.org/officeDocument/2006/relationships/image" Target="../media/image79.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18.png"/><Relationship Id="rId5" Type="http://schemas.openxmlformats.org/officeDocument/2006/relationships/tags" Target="../tags/tag48.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7.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5.xml"/><Relationship Id="rId7" Type="http://schemas.openxmlformats.org/officeDocument/2006/relationships/image" Target="../media/image8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8.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7.xml"/><Relationship Id="rId16" Type="http://schemas.openxmlformats.org/officeDocument/2006/relationships/image" Target="../media/image96.png"/><Relationship Id="rId1" Type="http://schemas.openxmlformats.org/officeDocument/2006/relationships/tags" Target="../tags/tag56.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60.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9.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62.xml"/><Relationship Id="rId16" Type="http://schemas.openxmlformats.org/officeDocument/2006/relationships/image" Target="../media/image103.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8.png"/><Relationship Id="rId5" Type="http://schemas.openxmlformats.org/officeDocument/2006/relationships/tags" Target="../tags/tag65.xml"/><Relationship Id="rId15" Type="http://schemas.openxmlformats.org/officeDocument/2006/relationships/image" Target="../media/image102.png"/><Relationship Id="rId10" Type="http://schemas.openxmlformats.org/officeDocument/2006/relationships/image" Target="../media/image97.emf"/><Relationship Id="rId4" Type="http://schemas.openxmlformats.org/officeDocument/2006/relationships/tags" Target="../tags/tag64.xml"/><Relationship Id="rId9" Type="http://schemas.openxmlformats.org/officeDocument/2006/relationships/notesSlide" Target="../notesSlides/notesSlide3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tags" Target="../tags/tag69.xml"/><Relationship Id="rId7" Type="http://schemas.openxmlformats.org/officeDocument/2006/relationships/oleObject" Target="../embeddings/oleObject5.bin"/><Relationship Id="rId2" Type="http://schemas.openxmlformats.org/officeDocument/2006/relationships/tags" Target="../tags/tag68.xml"/><Relationship Id="rId1" Type="http://schemas.openxmlformats.org/officeDocument/2006/relationships/vmlDrawing" Target="../drawings/vmlDrawing5.vml"/><Relationship Id="rId6" Type="http://schemas.openxmlformats.org/officeDocument/2006/relationships/image" Target="../media/image106.png"/><Relationship Id="rId5" Type="http://schemas.openxmlformats.org/officeDocument/2006/relationships/notesSlide" Target="../notesSlides/notesSlide33.xml"/><Relationship Id="rId10" Type="http://schemas.openxmlformats.org/officeDocument/2006/relationships/image" Target="../media/image108.png"/><Relationship Id="rId4" Type="http://schemas.openxmlformats.org/officeDocument/2006/relationships/slideLayout" Target="../slideLayouts/slideLayout19.xml"/><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0.xml"/><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2.xml"/><Relationship Id="rId16" Type="http://schemas.openxmlformats.org/officeDocument/2006/relationships/image" Target="../media/image117.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12.png"/><Relationship Id="rId5" Type="http://schemas.openxmlformats.org/officeDocument/2006/relationships/tags" Target="../tags/tag75.xml"/><Relationship Id="rId15" Type="http://schemas.openxmlformats.org/officeDocument/2006/relationships/image" Target="../media/image116.png"/><Relationship Id="rId10" Type="http://schemas.openxmlformats.org/officeDocument/2006/relationships/image" Target="../media/image111.wmf"/><Relationship Id="rId4" Type="http://schemas.openxmlformats.org/officeDocument/2006/relationships/tags" Target="../tags/tag74.xml"/><Relationship Id="rId9" Type="http://schemas.openxmlformats.org/officeDocument/2006/relationships/notesSlide" Target="../notesSlides/notesSlide35.xml"/><Relationship Id="rId1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0.xml"/><Relationship Id="rId7" Type="http://schemas.openxmlformats.org/officeDocument/2006/relationships/image" Target="../media/image12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19.png"/><Relationship Id="rId5" Type="http://schemas.openxmlformats.org/officeDocument/2006/relationships/slideLayout" Target="../slideLayouts/slideLayout16.xml"/><Relationship Id="rId4" Type="http://schemas.openxmlformats.org/officeDocument/2006/relationships/tags" Target="../tags/tag81.xml"/><Relationship Id="rId9"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84.xml"/><Relationship Id="rId7" Type="http://schemas.openxmlformats.org/officeDocument/2006/relationships/image" Target="../media/image12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85.xml"/><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86.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0.png"/><Relationship Id="rId3" Type="http://schemas.openxmlformats.org/officeDocument/2006/relationships/tags" Target="../tags/tag89.xml"/><Relationship Id="rId7" Type="http://schemas.openxmlformats.org/officeDocument/2006/relationships/slideLayout" Target="../slideLayouts/slideLayout19.xml"/><Relationship Id="rId12" Type="http://schemas.openxmlformats.org/officeDocument/2006/relationships/image" Target="../media/image12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28.png"/><Relationship Id="rId5" Type="http://schemas.openxmlformats.org/officeDocument/2006/relationships/tags" Target="../tags/tag91.xml"/><Relationship Id="rId10" Type="http://schemas.openxmlformats.org/officeDocument/2006/relationships/image" Target="../media/image127.png"/><Relationship Id="rId4" Type="http://schemas.openxmlformats.org/officeDocument/2006/relationships/tags" Target="../tags/tag90.xml"/><Relationship Id="rId9" Type="http://schemas.openxmlformats.org/officeDocument/2006/relationships/image" Target="../media/image116.pn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5.xml"/><Relationship Id="rId7" Type="http://schemas.openxmlformats.org/officeDocument/2006/relationships/image" Target="../media/image99.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32.png"/><Relationship Id="rId5" Type="http://schemas.openxmlformats.org/officeDocument/2006/relationships/slideLayout" Target="../slideLayouts/slideLayout19.xml"/><Relationship Id="rId4" Type="http://schemas.openxmlformats.org/officeDocument/2006/relationships/tags" Target="../tags/tag96.xml"/><Relationship Id="rId9"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0.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tags" Target="../tags/tag98.xml"/><Relationship Id="rId16" Type="http://schemas.openxmlformats.org/officeDocument/2006/relationships/image" Target="../media/image139.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35.png"/><Relationship Id="rId5" Type="http://schemas.openxmlformats.org/officeDocument/2006/relationships/tags" Target="../tags/tag101.xml"/><Relationship Id="rId15" Type="http://schemas.openxmlformats.org/officeDocument/2006/relationships/image" Target="../media/image138.png"/><Relationship Id="rId10" Type="http://schemas.openxmlformats.org/officeDocument/2006/relationships/image" Target="../media/image200.png"/><Relationship Id="rId4" Type="http://schemas.openxmlformats.org/officeDocument/2006/relationships/tags" Target="../tags/tag100.xml"/><Relationship Id="rId9" Type="http://schemas.openxmlformats.org/officeDocument/2006/relationships/notesSlide" Target="../notesSlides/notesSlide38.xml"/><Relationship Id="rId14"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6.xml"/><Relationship Id="rId7" Type="http://schemas.openxmlformats.org/officeDocument/2006/relationships/image" Target="../media/image14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19.xml"/><Relationship Id="rId11" Type="http://schemas.openxmlformats.org/officeDocument/2006/relationships/image" Target="../media/image144.png"/><Relationship Id="rId5" Type="http://schemas.openxmlformats.org/officeDocument/2006/relationships/tags" Target="../tags/tag108.xml"/><Relationship Id="rId10"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11.xml"/><Relationship Id="rId7" Type="http://schemas.openxmlformats.org/officeDocument/2006/relationships/slideLayout" Target="../slideLayouts/slideLayout19.xml"/><Relationship Id="rId12" Type="http://schemas.openxmlformats.org/officeDocument/2006/relationships/image" Target="../media/image14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148.png"/><Relationship Id="rId5" Type="http://schemas.openxmlformats.org/officeDocument/2006/relationships/tags" Target="../tags/tag113.xml"/><Relationship Id="rId10" Type="http://schemas.openxmlformats.org/officeDocument/2006/relationships/image" Target="../media/image147.png"/><Relationship Id="rId4" Type="http://schemas.openxmlformats.org/officeDocument/2006/relationships/tags" Target="../tags/tag112.xml"/><Relationship Id="rId9"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51.wmf"/><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55.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38"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02"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83"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33"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34"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35"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97"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19"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155414</TotalTime>
  <Words>5771</Words>
  <Application>Microsoft Office PowerPoint</Application>
  <PresentationFormat>On-screen Show (4:3)</PresentationFormat>
  <Paragraphs>675</Paragraphs>
  <Slides>78</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78</vt:i4>
      </vt:variant>
    </vt:vector>
  </HeadingPairs>
  <TitlesOfParts>
    <vt:vector size="94" baseType="lpstr">
      <vt:lpstr>Candara</vt:lpstr>
      <vt:lpstr>GreekC</vt:lpstr>
      <vt:lpstr>Arial</vt:lpstr>
      <vt:lpstr>Wingdings</vt:lpstr>
      <vt:lpstr>Cambria Math</vt:lpstr>
      <vt:lpstr>Times New Roman</vt:lpstr>
      <vt:lpstr>Century Gothic</vt:lpstr>
      <vt:lpstr>Symbol</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4375</cp:revision>
  <cp:lastPrinted>2017-09-18T12:38:31Z</cp:lastPrinted>
  <dcterms:created xsi:type="dcterms:W3CDTF">2006-04-11T13:01:40Z</dcterms:created>
  <dcterms:modified xsi:type="dcterms:W3CDTF">2018-07-31T19:13:25Z</dcterms:modified>
</cp:coreProperties>
</file>